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96" r:id="rId4"/>
    <p:sldId id="282" r:id="rId5"/>
    <p:sldId id="300" r:id="rId6"/>
    <p:sldId id="291" r:id="rId7"/>
    <p:sldId id="283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116"/>
    <a:srgbClr val="A9D18E"/>
    <a:srgbClr val="203864"/>
    <a:srgbClr val="F1CE68"/>
    <a:srgbClr val="000000"/>
    <a:srgbClr val="FFFFFF"/>
    <a:srgbClr val="92B786"/>
    <a:srgbClr val="00827B"/>
    <a:srgbClr val="B26834"/>
    <a:srgbClr val="65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032"/>
    <p:restoredTop sz="94249" autoAdjust="0"/>
  </p:normalViewPr>
  <p:slideViewPr>
    <p:cSldViewPr snapToGrid="0" snapToObjects="1">
      <p:cViewPr>
        <p:scale>
          <a:sx n="53" d="100"/>
          <a:sy n="53" d="100"/>
        </p:scale>
        <p:origin x="304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5977-DB47-D341-A90B-6C8CEAFDE018}" type="datetimeFigureOut">
              <a:rPr lang="es-ES" smtClean="0"/>
              <a:t>9/5/23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E5C9-8485-EC42-AE30-3F78066E7D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88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0E5C9-8485-EC42-AE30-3F78066E7D5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863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8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1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324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307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413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763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14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212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799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15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10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923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26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54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293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18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28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049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81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5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436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91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BC93-61AC-B943-9923-5368987EE7E2}" type="datetimeFigureOut">
              <a:rPr lang="es-ES_tradnl" smtClean="0"/>
              <a:t>9/5/23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978B-C550-5D49-97E1-3EBB8E1AA7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69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2F0022-CFCF-919F-1C82-80AE5787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16"/>
          <a:stretch/>
        </p:blipFill>
        <p:spPr bwMode="auto">
          <a:xfrm>
            <a:off x="0" y="626"/>
            <a:ext cx="12193200" cy="68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D42AEBA-8670-AA29-E4FB-621AA673DF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7076E28-AA15-7771-5369-F2AFCE0D0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916"/>
          <a:stretch/>
        </p:blipFill>
        <p:spPr>
          <a:xfrm>
            <a:off x="5282570" y="3766510"/>
            <a:ext cx="1626856" cy="328766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B53B01-066C-6C95-8E4C-EB9D8704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194" y="5374015"/>
            <a:ext cx="1589232" cy="1017643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980410-D199-43AA-7295-168E3CA46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560" y="2342190"/>
            <a:ext cx="5778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4977EE8-36D3-8D5F-885C-A53BDAF33A70}"/>
              </a:ext>
            </a:extLst>
          </p:cNvPr>
          <p:cNvSpPr/>
          <p:nvPr/>
        </p:nvSpPr>
        <p:spPr>
          <a:xfrm>
            <a:off x="6646127" y="0"/>
            <a:ext cx="5544712" cy="3657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CCD4407-8272-40B5-FD59-6F7E3F3C6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4425"/>
          <a:stretch/>
        </p:blipFill>
        <p:spPr bwMode="auto">
          <a:xfrm>
            <a:off x="3377289" y="776037"/>
            <a:ext cx="8040011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404D83-6751-06B6-F48D-BA4BCCC46C1C}"/>
              </a:ext>
            </a:extLst>
          </p:cNvPr>
          <p:cNvSpPr txBox="1"/>
          <p:nvPr/>
        </p:nvSpPr>
        <p:spPr>
          <a:xfrm>
            <a:off x="774700" y="2547849"/>
            <a:ext cx="22344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solidFill>
                  <a:srgbClr val="000000"/>
                </a:solidFill>
                <a:effectLst/>
              </a:rPr>
              <a:t>Nuestras habitaciones son estudios, lugares para compartir, destacar a los empleados, crear valor y disfrutar de muchos </a:t>
            </a:r>
            <a:r>
              <a:rPr lang="es-ES" sz="1100" b="0" i="0" u="none" strike="noStrike" dirty="0" err="1">
                <a:solidFill>
                  <a:srgbClr val="000000"/>
                </a:solidFill>
                <a:effectLst/>
              </a:rPr>
              <a:t>coffee</a:t>
            </a:r>
            <a:r>
              <a:rPr lang="es-ES" sz="11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effectLst/>
              </a:rPr>
              <a:t>breaks</a:t>
            </a:r>
            <a:r>
              <a:rPr lang="es-ES" sz="1100" b="0" i="0" u="none" strike="noStrike" dirty="0">
                <a:solidFill>
                  <a:srgbClr val="000000"/>
                </a:solidFill>
                <a:effectLst/>
              </a:rPr>
              <a:t> experienciales en las habitaciones, la azotea o junto a la piscina.</a:t>
            </a:r>
          </a:p>
          <a:p>
            <a:pPr algn="just"/>
            <a:br>
              <a:rPr lang="es-ES" sz="1100" b="0" i="0" u="none" strike="noStrike" dirty="0">
                <a:solidFill>
                  <a:srgbClr val="000000"/>
                </a:solidFill>
                <a:effectLst/>
              </a:rPr>
            </a:br>
            <a:r>
              <a:rPr lang="es-ES" sz="1100" b="0" i="0" u="none" strike="noStrike" dirty="0" err="1">
                <a:solidFill>
                  <a:srgbClr val="000000"/>
                </a:solidFill>
                <a:effectLst/>
              </a:rPr>
              <a:t>To</a:t>
            </a:r>
            <a:r>
              <a:rPr lang="es-ES" sz="11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100" b="0" i="0" u="none" strike="noStrike" dirty="0" err="1">
                <a:solidFill>
                  <a:srgbClr val="000000"/>
                </a:solidFill>
                <a:effectLst/>
              </a:rPr>
              <a:t>Meet</a:t>
            </a:r>
            <a:r>
              <a:rPr lang="es-ES" sz="1100" b="0" i="0" u="none" strike="noStrike" dirty="0">
                <a:solidFill>
                  <a:srgbClr val="000000"/>
                </a:solidFill>
                <a:effectLst/>
              </a:rPr>
              <a:t> pone a su disposición muchos socios capaces de programar su reunión. IZZA, nuestro salón de baile con capacidad para 650 personas, modular en plenario.</a:t>
            </a:r>
            <a:br>
              <a:rPr lang="es-ES" sz="1100" b="0" i="0" u="none" strike="noStrike" dirty="0">
                <a:solidFill>
                  <a:srgbClr val="000000"/>
                </a:solidFill>
                <a:effectLst/>
              </a:rPr>
            </a:br>
            <a:endParaRPr lang="es-ES" sz="1100" dirty="0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BF154AE-0C57-4D70-740F-E3729F75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518" y="5476554"/>
            <a:ext cx="945455" cy="605409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73DD81A9-A328-1BBB-AB5A-7EAE52DCF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8" y="1696284"/>
            <a:ext cx="2474209" cy="9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F48C217-9D9F-FDDA-8EB6-CEF02A1076E7}"/>
              </a:ext>
            </a:extLst>
          </p:cNvPr>
          <p:cNvSpPr/>
          <p:nvPr/>
        </p:nvSpPr>
        <p:spPr>
          <a:xfrm>
            <a:off x="5534526" y="-1"/>
            <a:ext cx="6657475" cy="49329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15A3E6A-6BC3-D3B2-9504-EF13374C5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b="-1157"/>
          <a:stretch/>
        </p:blipFill>
        <p:spPr bwMode="auto">
          <a:xfrm>
            <a:off x="3269606" y="668260"/>
            <a:ext cx="8165025" cy="55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A3CE2F81-9830-3367-F01B-86FC1E599A37}"/>
              </a:ext>
            </a:extLst>
          </p:cNvPr>
          <p:cNvSpPr/>
          <p:nvPr/>
        </p:nvSpPr>
        <p:spPr>
          <a:xfrm>
            <a:off x="7395456" y="5189612"/>
            <a:ext cx="3241900" cy="6576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3270B81-A24E-2E92-944F-867F2E87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37" y="878514"/>
            <a:ext cx="945455" cy="60540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F6C5D4-2A49-6876-5F01-13B78224B1E3}"/>
              </a:ext>
            </a:extLst>
          </p:cNvPr>
          <p:cNvSpPr txBox="1"/>
          <p:nvPr/>
        </p:nvSpPr>
        <p:spPr>
          <a:xfrm>
            <a:off x="757369" y="2907593"/>
            <a:ext cx="223016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1" i="0" u="none" strike="noStrike" dirty="0">
                <a:effectLst/>
              </a:rPr>
              <a:t>Capacidad: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650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edición teatral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350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clase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80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U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450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banquetes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550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cócteles.</a:t>
            </a:r>
            <a:endParaRPr lang="es-ES" sz="1100" dirty="0"/>
          </a:p>
        </p:txBody>
      </p:sp>
      <p:pic>
        <p:nvPicPr>
          <p:cNvPr id="6" name="Imagen 5" descr="Texto&#10;&#10;Descripción generada automáticamente con confianza baja">
            <a:extLst>
              <a:ext uri="{FF2B5EF4-FFF2-40B4-BE49-F238E27FC236}">
                <a16:creationId xmlns:a16="http://schemas.microsoft.com/office/drawing/2014/main" id="{2AF70431-DD04-CF79-4A5A-F31B4198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63" y="1483923"/>
            <a:ext cx="2847692" cy="1126959"/>
          </a:xfrm>
          <a:prstGeom prst="rect">
            <a:avLst/>
          </a:prstGeom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0A8AF5B7-3DD5-2019-AB55-BA1AE72F7B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754" r="50363" b="15863"/>
          <a:stretch/>
        </p:blipFill>
        <p:spPr>
          <a:xfrm>
            <a:off x="6426473" y="5091639"/>
            <a:ext cx="4194554" cy="967977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D4EF4368-6C62-D5E9-5345-9DA1E7AA0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69" y="2384827"/>
            <a:ext cx="2006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0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1B8D94A-50FF-B9CF-AA4D-974E3F060144}"/>
              </a:ext>
            </a:extLst>
          </p:cNvPr>
          <p:cNvSpPr/>
          <p:nvPr/>
        </p:nvSpPr>
        <p:spPr>
          <a:xfrm>
            <a:off x="6858000" y="0"/>
            <a:ext cx="5334000" cy="3676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Una sala de estar&#10;&#10;Descripción generada automáticamente con confianza media">
            <a:extLst>
              <a:ext uri="{FF2B5EF4-FFF2-40B4-BE49-F238E27FC236}">
                <a16:creationId xmlns:a16="http://schemas.microsoft.com/office/drawing/2014/main" id="{BDC1F88E-6D7F-FED6-9549-F5DB93F3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33" y="842248"/>
            <a:ext cx="7772400" cy="517350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6B5416B-C56A-51C3-692E-4F45623C2DE8}"/>
              </a:ext>
            </a:extLst>
          </p:cNvPr>
          <p:cNvSpPr/>
          <p:nvPr/>
        </p:nvSpPr>
        <p:spPr>
          <a:xfrm>
            <a:off x="1072973" y="4390829"/>
            <a:ext cx="3441312" cy="11190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1CC5D18-078D-3F7F-6F19-B6E8CD9A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22" y="5154413"/>
            <a:ext cx="945455" cy="605409"/>
          </a:xfrm>
          <a:prstGeom prst="rect">
            <a:avLst/>
          </a:prstGeom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41BC5C43-6D18-C6B5-2924-16EF82294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67" y="1667071"/>
            <a:ext cx="2984500" cy="1600200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FDCD19BF-FB86-6BE6-23A2-0941447842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609" b="17914"/>
          <a:stretch/>
        </p:blipFill>
        <p:spPr>
          <a:xfrm>
            <a:off x="665869" y="4225488"/>
            <a:ext cx="4024941" cy="14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>
            <a:extLst>
              <a:ext uri="{FF2B5EF4-FFF2-40B4-BE49-F238E27FC236}">
                <a16:creationId xmlns:a16="http://schemas.microsoft.com/office/drawing/2014/main" id="{B9FF54AC-E3C3-C957-1A17-05DD7B23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60" y="1428660"/>
            <a:ext cx="973818" cy="1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9FA14FC8-A3C5-7392-290E-9ED4916A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56" y="1428660"/>
            <a:ext cx="973818" cy="1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3864E25B-63A6-BE39-084E-9C3AEB6F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56" y="3523873"/>
            <a:ext cx="973818" cy="1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>
            <a:extLst>
              <a:ext uri="{FF2B5EF4-FFF2-40B4-BE49-F238E27FC236}">
                <a16:creationId xmlns:a16="http://schemas.microsoft.com/office/drawing/2014/main" id="{6A817CBD-8636-220E-BE95-644C587C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60" y="3523873"/>
            <a:ext cx="973818" cy="17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8CBA5B-B95E-671F-0EAD-DEF8AE3FA069}"/>
              </a:ext>
            </a:extLst>
          </p:cNvPr>
          <p:cNvSpPr txBox="1"/>
          <p:nvPr/>
        </p:nvSpPr>
        <p:spPr>
          <a:xfrm>
            <a:off x="4958347" y="1428660"/>
            <a:ext cx="21752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Subcomité Estudio 1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Superficie (140m2)</a:t>
            </a:r>
            <a:br>
              <a:rPr lang="es-ES" sz="1100" b="0" i="0" u="none" strike="noStrike" dirty="0">
                <a:effectLst/>
              </a:rPr>
            </a:br>
            <a:br>
              <a:rPr lang="es-ES" sz="1100" b="0" i="0" u="none" strike="noStrike" dirty="0">
                <a:effectLst/>
              </a:rPr>
            </a:b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1" i="0" u="none" strike="noStrike" dirty="0">
                <a:effectLst/>
              </a:rPr>
              <a:t>Capacidad: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140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edición teatral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100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clase,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45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U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130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cócteles.</a:t>
            </a:r>
            <a:endParaRPr lang="es-ES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20BB7-40F9-4FC4-37AB-D8B1060D94F8}"/>
              </a:ext>
            </a:extLst>
          </p:cNvPr>
          <p:cNvSpPr txBox="1"/>
          <p:nvPr/>
        </p:nvSpPr>
        <p:spPr>
          <a:xfrm>
            <a:off x="8562158" y="1428660"/>
            <a:ext cx="21752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Studio de </a:t>
            </a:r>
            <a:r>
              <a:rPr lang="es-ES" sz="1100" b="0" i="0" u="none" strike="noStrike" dirty="0" err="1">
                <a:effectLst/>
              </a:rPr>
              <a:t>sous</a:t>
            </a:r>
            <a:r>
              <a:rPr lang="es-ES" sz="1100" b="0" i="0" u="none" strike="noStrike" dirty="0">
                <a:effectLst/>
              </a:rPr>
              <a:t> - </a:t>
            </a:r>
            <a:r>
              <a:rPr lang="es-ES" sz="1100" b="0" i="0" u="none" strike="noStrike" dirty="0" err="1">
                <a:effectLst/>
              </a:rPr>
              <a:t>commission</a:t>
            </a:r>
            <a:r>
              <a:rPr lang="es-ES" sz="1100" b="0" i="0" u="none" strike="noStrike" dirty="0">
                <a:effectLst/>
              </a:rPr>
              <a:t> 4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Superficie (42M2)</a:t>
            </a:r>
            <a:br>
              <a:rPr lang="es-ES" sz="1100" b="0" i="0" u="none" strike="noStrike" dirty="0">
                <a:effectLst/>
              </a:rPr>
            </a:br>
            <a:br>
              <a:rPr lang="es-ES" sz="1100" b="0" i="0" u="none" strike="noStrike" dirty="0">
                <a:effectLst/>
              </a:rPr>
            </a:b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1" i="0" u="none" strike="noStrike" dirty="0">
                <a:effectLst/>
              </a:rPr>
              <a:t>Capacidad: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40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edición teatral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32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clase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20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en U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35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cócteles.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2FFBA-AD17-8A80-A3BA-B9C4524D7774}"/>
              </a:ext>
            </a:extLst>
          </p:cNvPr>
          <p:cNvSpPr txBox="1"/>
          <p:nvPr/>
        </p:nvSpPr>
        <p:spPr>
          <a:xfrm>
            <a:off x="4958347" y="3536110"/>
            <a:ext cx="21752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Studio de </a:t>
            </a:r>
            <a:r>
              <a:rPr lang="es-ES" sz="1100" b="0" i="0" u="none" strike="noStrike" dirty="0" err="1">
                <a:effectLst/>
              </a:rPr>
              <a:t>sous</a:t>
            </a:r>
            <a:r>
              <a:rPr lang="es-ES" sz="1100" b="0" i="0" u="none" strike="noStrike" dirty="0">
                <a:effectLst/>
              </a:rPr>
              <a:t> - </a:t>
            </a:r>
            <a:r>
              <a:rPr lang="es-ES" sz="1100" b="0" i="0" u="none" strike="noStrike" dirty="0" err="1">
                <a:effectLst/>
              </a:rPr>
              <a:t>commission</a:t>
            </a:r>
            <a:r>
              <a:rPr lang="es-ES" sz="1100" b="0" i="0" u="none" strike="noStrike" dirty="0">
                <a:effectLst/>
              </a:rPr>
              <a:t> 2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Superficie (87M2)</a:t>
            </a:r>
            <a:br>
              <a:rPr lang="es-ES" sz="1100" b="0" i="0" u="none" strike="noStrike" dirty="0">
                <a:effectLst/>
              </a:rPr>
            </a:br>
            <a:br>
              <a:rPr lang="es-ES" sz="1100" b="0" i="0" u="none" strike="noStrike" dirty="0">
                <a:effectLst/>
              </a:rPr>
            </a:b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Capacidad: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90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edición teatral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60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clase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25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en U</a:t>
            </a:r>
            <a:br>
              <a:rPr lang="es-ES" sz="1100" b="0" i="0" u="none" strike="noStrike" dirty="0">
                <a:effectLst/>
              </a:rPr>
            </a:br>
            <a:r>
              <a:rPr lang="es-ES" sz="1100" b="0" i="0" u="none" strike="noStrike" dirty="0">
                <a:effectLst/>
              </a:rPr>
              <a:t>35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montaje de cócteles..</a:t>
            </a:r>
            <a:endParaRPr lang="es-ES" sz="11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25A1D4-D2B6-B4C6-F1D1-B874C26C06AD}"/>
              </a:ext>
            </a:extLst>
          </p:cNvPr>
          <p:cNvSpPr txBox="1"/>
          <p:nvPr/>
        </p:nvSpPr>
        <p:spPr>
          <a:xfrm>
            <a:off x="8562158" y="3536110"/>
            <a:ext cx="217525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Studio de </a:t>
            </a:r>
            <a:r>
              <a:rPr lang="es-ES" sz="1100" b="0" i="0" u="none" strike="noStrike" dirty="0" err="1">
                <a:effectLst/>
              </a:rPr>
              <a:t>sous</a:t>
            </a:r>
            <a:r>
              <a:rPr lang="es-ES" sz="1100" b="0" i="0" u="none" strike="noStrike" dirty="0">
                <a:effectLst/>
              </a:rPr>
              <a:t> - </a:t>
            </a:r>
            <a:r>
              <a:rPr lang="es-ES" sz="1100" b="0" i="0" u="none" strike="noStrike" dirty="0" err="1">
                <a:effectLst/>
              </a:rPr>
              <a:t>commission</a:t>
            </a:r>
            <a:r>
              <a:rPr lang="es-ES" sz="1100" b="0" i="0" u="none" strike="noStrike" dirty="0">
                <a:effectLst/>
              </a:rPr>
              <a:t> 30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Superficie (42M2) </a:t>
            </a:r>
            <a:br>
              <a:rPr lang="es-ES" sz="1100" b="0" i="0" u="none" strike="noStrike" dirty="0">
                <a:effectLst/>
              </a:rPr>
            </a:br>
            <a:br>
              <a:rPr lang="es-ES" sz="1100" b="0" i="0" u="none" strike="noStrike" dirty="0">
                <a:effectLst/>
              </a:rPr>
            </a:b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1" i="0" u="none" strike="noStrike" dirty="0">
                <a:effectLst/>
              </a:rPr>
              <a:t>Capacité :</a:t>
            </a: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40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</a:t>
            </a:r>
            <a:r>
              <a:rPr lang="es-ES" sz="1100" b="0" i="0" u="none" strike="noStrike" dirty="0" err="1">
                <a:effectLst/>
              </a:rPr>
              <a:t>montage</a:t>
            </a:r>
            <a:r>
              <a:rPr lang="es-ES" sz="1100" b="0" i="0" u="none" strike="noStrike" dirty="0">
                <a:effectLst/>
              </a:rPr>
              <a:t> </a:t>
            </a:r>
            <a:r>
              <a:rPr lang="es-ES" sz="1100" b="0" i="0" u="none" strike="noStrike" dirty="0" err="1">
                <a:effectLst/>
              </a:rPr>
              <a:t>théâtre</a:t>
            </a: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32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</a:t>
            </a:r>
            <a:r>
              <a:rPr lang="es-ES" sz="1100" b="0" i="0" u="none" strike="noStrike" dirty="0" err="1">
                <a:effectLst/>
              </a:rPr>
              <a:t>montage</a:t>
            </a:r>
            <a:r>
              <a:rPr lang="es-ES" sz="1100" b="0" i="0" u="none" strike="noStrike" dirty="0">
                <a:effectLst/>
              </a:rPr>
              <a:t> </a:t>
            </a:r>
            <a:r>
              <a:rPr lang="es-ES" sz="1100" b="0" i="0" u="none" strike="noStrike" dirty="0" err="1">
                <a:effectLst/>
              </a:rPr>
              <a:t>classe</a:t>
            </a:r>
            <a:endParaRPr lang="es-ES" sz="1100" b="0" i="0" u="none" strike="noStrike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20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</a:t>
            </a:r>
            <a:r>
              <a:rPr lang="es-ES" sz="1100" b="0" i="0" u="none" strike="noStrike" dirty="0" err="1">
                <a:effectLst/>
              </a:rPr>
              <a:t>montage</a:t>
            </a:r>
            <a:r>
              <a:rPr lang="es-ES" sz="1100" b="0" i="0" u="none" strike="noStrike" dirty="0">
                <a:effectLst/>
              </a:rPr>
              <a:t> U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s-ES" sz="1100" b="0" i="0" u="none" strike="noStrike" dirty="0">
                <a:effectLst/>
              </a:rPr>
              <a:t>35 </a:t>
            </a:r>
            <a:r>
              <a:rPr lang="es-ES" sz="1100" b="0" i="0" u="none" strike="noStrike" dirty="0" err="1">
                <a:effectLst/>
              </a:rPr>
              <a:t>pers</a:t>
            </a:r>
            <a:r>
              <a:rPr lang="es-ES" sz="1100" b="0" i="0" u="none" strike="noStrike" dirty="0">
                <a:effectLst/>
              </a:rPr>
              <a:t>. en </a:t>
            </a:r>
            <a:r>
              <a:rPr lang="es-ES" sz="1100" b="0" i="0" u="none" strike="noStrike" dirty="0" err="1">
                <a:effectLst/>
              </a:rPr>
              <a:t>montage</a:t>
            </a:r>
            <a:r>
              <a:rPr lang="es-ES" sz="1100" b="0" i="0" u="none" strike="noStrike" dirty="0">
                <a:effectLst/>
              </a:rPr>
              <a:t> </a:t>
            </a:r>
            <a:r>
              <a:rPr lang="es-ES" sz="1100" b="0" i="0" u="none" strike="noStrike" dirty="0" err="1">
                <a:effectLst/>
              </a:rPr>
              <a:t>cocktail</a:t>
            </a:r>
            <a:r>
              <a:rPr lang="es-ES" sz="1100" b="0" i="0" u="none" strike="noStrike" dirty="0">
                <a:effectLst/>
              </a:rPr>
              <a:t>..</a:t>
            </a:r>
          </a:p>
        </p:txBody>
      </p:sp>
      <p:pic>
        <p:nvPicPr>
          <p:cNvPr id="6" name="Imagen 5" descr="Imagen que contiene botella, firmar, parada, camioneta&#10;&#10;Descripción generada automáticamente">
            <a:extLst>
              <a:ext uri="{FF2B5EF4-FFF2-40B4-BE49-F238E27FC236}">
                <a16:creationId xmlns:a16="http://schemas.microsoft.com/office/drawing/2014/main" id="{95A9C3A5-FB8B-2736-5022-E90EE7591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76" y="1280515"/>
            <a:ext cx="2451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Descripción generada automáticamente">
            <a:extLst>
              <a:ext uri="{FF2B5EF4-FFF2-40B4-BE49-F238E27FC236}">
                <a16:creationId xmlns:a16="http://schemas.microsoft.com/office/drawing/2014/main" id="{7F67F3ED-5204-2210-37D5-2442370DD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9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0F66BEF-0CB2-67A5-0CB0-CBDBA0A712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BA223E4-794F-E2A7-7212-FEB19342C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84" y="5522871"/>
            <a:ext cx="1589232" cy="1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284</Words>
  <Application>Microsoft Macintosh PowerPoint</Application>
  <PresentationFormat>Panorámica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 Luxotour</dc:creator>
  <cp:lastModifiedBy>Ana Florencia Fillol Porro</cp:lastModifiedBy>
  <cp:revision>60</cp:revision>
  <dcterms:created xsi:type="dcterms:W3CDTF">2020-03-30T15:00:05Z</dcterms:created>
  <dcterms:modified xsi:type="dcterms:W3CDTF">2023-05-09T10:36:12Z</dcterms:modified>
</cp:coreProperties>
</file>